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6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61065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</a:p>
          <a:p>
            <a:pPr lvl="1">
              <a:defRPr sz="1800"/>
            </a:pPr>
            <a:r>
              <a:rPr sz="2800"/>
              <a:t>Body Level Two</a:t>
            </a:r>
          </a:p>
          <a:p>
            <a:pPr lvl="2">
              <a:defRPr sz="1800"/>
            </a:pPr>
            <a:r>
              <a:rPr sz="2800"/>
              <a:t>Body Level Three</a:t>
            </a:r>
          </a:p>
          <a:p>
            <a:pPr lvl="3">
              <a:defRPr sz="1800"/>
            </a:pPr>
            <a:r>
              <a:rPr sz="2800"/>
              <a:t>Body Level Four</a:t>
            </a:r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B8C47F-E0A5-4EDC-8AC8-42D4047A8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82" y="1762168"/>
            <a:ext cx="10732718" cy="7281624"/>
          </a:xfrm>
        </p:spPr>
        <p:txBody>
          <a:bodyPr>
            <a:noAutofit/>
          </a:bodyPr>
          <a:lstStyle/>
          <a:p>
            <a: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  <a:t>Cardboardles </a:t>
            </a: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drie versies beest</a:t>
            </a: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groep 7 en 8</a:t>
            </a: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9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52358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67" name="Cardboard Millipede Walking Cycle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350" y="1221879"/>
            <a:ext cx="12992100" cy="730984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0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IMG_2565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88381" y="7242"/>
            <a:ext cx="7273902" cy="97391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34" name="Een beestenboel op school voorbereidende les PO78 (video)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558800" y="349606"/>
            <a:ext cx="12072517" cy="905438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7" name="Shape 3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38" name="A NEW BEGINNING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717395" y="538046"/>
            <a:ext cx="11570010" cy="867750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hqdefault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33885" y="-14139"/>
            <a:ext cx="6579696" cy="4934772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FeaturedImage_TheLion03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957239" y="4915892"/>
            <a:ext cx="8851033" cy="4877903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Day-2-03-wa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37081" y="4915892"/>
            <a:ext cx="7346239" cy="4877903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7278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2673896" y="-215311"/>
            <a:ext cx="9125290" cy="51344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6" name="Shape 4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47" name="Cardboard Millipede a Cardboard animation!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045" y="1220020"/>
            <a:ext cx="12998710" cy="731356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51" name="IMG_2562-1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16535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55" name="IMG_2563-1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16535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59" name="IMG_2564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16535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 </a:t>
            </a:r>
          </a:p>
        </p:txBody>
      </p:sp>
      <p:sp>
        <p:nvSpPr>
          <p:cNvPr id="62" name="Shape 6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pic>
        <p:nvPicPr>
          <p:cNvPr id="63" name="(New Animation).mp4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2165350" y="0"/>
            <a:ext cx="17335500" cy="9753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0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3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</Words>
  <Application>Microsoft Office PowerPoint</Application>
  <PresentationFormat>Aangepast</PresentationFormat>
  <Paragraphs>2</Paragraphs>
  <Slides>11</Slides>
  <Notes>1</Notes>
  <HiddenSlides>0</HiddenSlides>
  <MMClips>5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Helvetica Light</vt:lpstr>
      <vt:lpstr>Helvetica Neue</vt:lpstr>
      <vt:lpstr>White</vt:lpstr>
      <vt:lpstr>Cardboardles -  drie versies beest  groep 7 en 8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 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Een beestenboel groep 5 en 6 carboardles</dc:title>
  <cp:lastModifiedBy>Aiwa</cp:lastModifiedBy>
  <cp:revision>5</cp:revision>
  <dcterms:modified xsi:type="dcterms:W3CDTF">2018-05-17T10:05:39Z</dcterms:modified>
</cp:coreProperties>
</file>